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handoutMasterIdLst>
    <p:handoutMasterId r:id="rId13"/>
  </p:handoutMasterIdLst>
  <p:sldIdLst>
    <p:sldId id="258" r:id="rId2"/>
    <p:sldId id="257" r:id="rId3"/>
    <p:sldId id="269" r:id="rId4"/>
    <p:sldId id="276" r:id="rId5"/>
    <p:sldId id="283" r:id="rId6"/>
    <p:sldId id="284" r:id="rId7"/>
    <p:sldId id="285" r:id="rId8"/>
    <p:sldId id="286" r:id="rId9"/>
    <p:sldId id="288" r:id="rId10"/>
    <p:sldId id="287" r:id="rId11"/>
    <p:sldId id="268" r:id="rId1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2" autoAdjust="0"/>
    <p:restoredTop sz="90476" autoAdjust="0"/>
  </p:normalViewPr>
  <p:slideViewPr>
    <p:cSldViewPr>
      <p:cViewPr varScale="1">
        <p:scale>
          <a:sx n="78" d="100"/>
          <a:sy n="78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16A914-079F-4CF8-8D36-64FF6ABB9F13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43538B-70DB-41B8-AEC3-9F9B2779B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3487C3E2-0D8F-4220-8D88-A73DCD31E9E1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CCA686D-4F7E-4320-9994-AAC25DAE5E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61597-F825-4201-87EB-72B0E264D3F2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E0FE5-6215-4018-AD16-39198BBB81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B3ACF-F168-4102-96FC-9692D98F0032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B0974-C40A-410B-9231-0F9F912AE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EFF00-662D-45F6-A4FD-5B5AC4B4B9BA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484FF-F304-46A6-B080-8C2F26527B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0F68D9-707B-4852-97B9-D800B5DC7994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DE4A5-5617-4634-9505-32B8AEBC0D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5A7A92-E5F8-4387-BE7F-6D6A2E8D314A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0D888-34AD-46BD-A844-C08A6118B4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90F134-0E11-49DB-BA55-A3EC9CAC10E3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BCA5C-7151-4BDD-8E0E-E411DF060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14737-96BA-4A0D-8DAB-3F93139EA4A2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84C0A-5FA3-42EF-9F28-2207B2CCFB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22D06-04F1-4682-B203-BDB5C4334022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B1EC4-FA37-4A2B-8342-0D749B986C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C1215-FFBA-4B4D-A74B-8C16573D89F5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D3E3-8C63-4415-9F6D-A78581648C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1C731-AD61-47E4-A41D-E761F2CE0161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F5003-3CC4-4DC3-B350-C36C7D46FD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BB0BC9E-7BF4-4A19-85ED-1DFC1F6EAB7B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6F18ECC-4984-4B11-9D6E-13F9FF884C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</a:t>
            </a:r>
            <a:r>
              <a:rPr lang="en-US" dirty="0" smtClean="0"/>
              <a:t>6 Section 4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Solving Absolute-Value Equations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356 # 6-11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8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Pg</a:t>
            </a:r>
            <a:r>
              <a:rPr lang="en-US" dirty="0" smtClean="0"/>
              <a:t> 356 # 19-39 odd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Absolute Value Review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Absolute Value equations have two answers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Examples: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11268" name="Object 1"/>
          <p:cNvGraphicFramePr>
            <a:graphicFrameLocks noChangeAspect="1"/>
          </p:cNvGraphicFramePr>
          <p:nvPr/>
        </p:nvGraphicFramePr>
        <p:xfrm>
          <a:off x="914400" y="3276600"/>
          <a:ext cx="10779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3" imgW="279279" imgH="253890" progId="Equation.3">
                  <p:embed/>
                </p:oleObj>
              </mc:Choice>
              <mc:Fallback>
                <p:oleObj name="Equation" r:id="rId3" imgW="279279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10779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5257800" y="3276600"/>
          <a:ext cx="9794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5" imgW="253780" imgH="253780" progId="Equation.3">
                  <p:embed/>
                </p:oleObj>
              </mc:Choice>
              <mc:Fallback>
                <p:oleObj name="Equation" r:id="rId5" imgW="253780" imgH="2537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76600"/>
                        <a:ext cx="97948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7"/>
          <p:cNvGraphicFramePr>
            <a:graphicFrameLocks noChangeAspect="1"/>
          </p:cNvGraphicFramePr>
          <p:nvPr/>
        </p:nvGraphicFramePr>
        <p:xfrm>
          <a:off x="2895600" y="4267200"/>
          <a:ext cx="15192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7" imgW="393529" imgH="253890" progId="Equation.3">
                  <p:embed/>
                </p:oleObj>
              </mc:Choice>
              <mc:Fallback>
                <p:oleObj name="Equation" r:id="rId7" imgW="393529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267200"/>
                        <a:ext cx="151923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8"/>
          <p:cNvGraphicFramePr>
            <a:graphicFrameLocks noChangeAspect="1"/>
          </p:cNvGraphicFramePr>
          <p:nvPr/>
        </p:nvGraphicFramePr>
        <p:xfrm>
          <a:off x="838200" y="4267200"/>
          <a:ext cx="15192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9" imgW="393529" imgH="253890" progId="Equation.3">
                  <p:embed/>
                </p:oleObj>
              </mc:Choice>
              <mc:Fallback>
                <p:oleObj name="Equation" r:id="rId9" imgW="393529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151923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9"/>
          <p:cNvGraphicFramePr>
            <a:graphicFrameLocks noChangeAspect="1"/>
          </p:cNvGraphicFramePr>
          <p:nvPr/>
        </p:nvGraphicFramePr>
        <p:xfrm>
          <a:off x="2971800" y="3276600"/>
          <a:ext cx="10779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11" imgW="279279" imgH="253890" progId="Equation.3">
                  <p:embed/>
                </p:oleObj>
              </mc:Choice>
              <mc:Fallback>
                <p:oleObj name="Equation" r:id="rId11" imgW="279279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76600"/>
                        <a:ext cx="10779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10"/>
          <p:cNvGraphicFramePr>
            <a:graphicFrameLocks noChangeAspect="1"/>
          </p:cNvGraphicFramePr>
          <p:nvPr/>
        </p:nvGraphicFramePr>
        <p:xfrm>
          <a:off x="5181600" y="4267200"/>
          <a:ext cx="14208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13" imgW="368140" imgH="253890" progId="Equation.3">
                  <p:embed/>
                </p:oleObj>
              </mc:Choice>
              <mc:Fallback>
                <p:oleObj name="Equation" r:id="rId13" imgW="368140" imgH="25389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267200"/>
                        <a:ext cx="14208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Solving Absolute Value Equations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Isolate the Absolute Value</a:t>
            </a:r>
          </a:p>
          <a:p>
            <a:pPr lvl="1"/>
            <a:r>
              <a:rPr lang="en-US" dirty="0" smtClean="0"/>
              <a:t>Set equation equal to positive and negative</a:t>
            </a:r>
          </a:p>
          <a:p>
            <a:pPr lvl="1"/>
            <a:r>
              <a:rPr lang="en-US" dirty="0" smtClean="0"/>
              <a:t>Solve for the Variable</a:t>
            </a:r>
          </a:p>
          <a:p>
            <a:pPr lvl="1"/>
            <a:r>
              <a:rPr lang="en-US" dirty="0" smtClean="0"/>
              <a:t>CHECK YOUR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Examples: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1. 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mtClean="0"/>
              <a:t>2.  </a:t>
            </a:r>
          </a:p>
        </p:txBody>
      </p:sp>
      <p:graphicFrame>
        <p:nvGraphicFramePr>
          <p:cNvPr id="133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675544"/>
              </p:ext>
            </p:extLst>
          </p:nvPr>
        </p:nvGraphicFramePr>
        <p:xfrm>
          <a:off x="1905000" y="2209800"/>
          <a:ext cx="12366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393529" imgH="253890" progId="Equation.3">
                  <p:embed/>
                </p:oleObj>
              </mc:Choice>
              <mc:Fallback>
                <p:oleObj name="Equation" r:id="rId3" imgW="393529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9800"/>
                        <a:ext cx="12366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775891"/>
              </p:ext>
            </p:extLst>
          </p:nvPr>
        </p:nvGraphicFramePr>
        <p:xfrm>
          <a:off x="5562600" y="2209800"/>
          <a:ext cx="14366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5" imgW="457002" imgH="253890" progId="Equation.3">
                  <p:embed/>
                </p:oleObj>
              </mc:Choice>
              <mc:Fallback>
                <p:oleObj name="Equation" r:id="rId5" imgW="457002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209800"/>
                        <a:ext cx="14366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r>
              <a:rPr lang="en-US" dirty="0" smtClean="0"/>
              <a:t>Examples: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 </a:t>
            </a:r>
            <a:endParaRPr lang="en-US" dirty="0" smtClean="0"/>
          </a:p>
        </p:txBody>
      </p:sp>
      <p:sp>
        <p:nvSpPr>
          <p:cNvPr id="17412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 </a:t>
            </a:r>
            <a:endParaRPr lang="en-US" dirty="0" smtClean="0"/>
          </a:p>
        </p:txBody>
      </p:sp>
      <p:graphicFrame>
        <p:nvGraphicFramePr>
          <p:cNvPr id="174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338475"/>
              </p:ext>
            </p:extLst>
          </p:nvPr>
        </p:nvGraphicFramePr>
        <p:xfrm>
          <a:off x="1905000" y="2286000"/>
          <a:ext cx="21542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3" imgW="685800" imgH="253800" progId="Equation.DSMT4">
                  <p:embed/>
                </p:oleObj>
              </mc:Choice>
              <mc:Fallback>
                <p:oleObj name="Equation" r:id="rId3" imgW="6858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21542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088790"/>
              </p:ext>
            </p:extLst>
          </p:nvPr>
        </p:nvGraphicFramePr>
        <p:xfrm>
          <a:off x="6000750" y="2286000"/>
          <a:ext cx="21145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5" imgW="672840" imgH="253800" progId="Equation.DSMT4">
                  <p:embed/>
                </p:oleObj>
              </mc:Choice>
              <mc:Fallback>
                <p:oleObj name="Equation" r:id="rId5" imgW="6728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2286000"/>
                        <a:ext cx="21145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6</a:t>
            </a:r>
            <a:r>
              <a:rPr lang="en-US" dirty="0" smtClean="0"/>
              <a:t>.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602191"/>
              </p:ext>
            </p:extLst>
          </p:nvPr>
        </p:nvGraphicFramePr>
        <p:xfrm>
          <a:off x="1905000" y="2209800"/>
          <a:ext cx="164592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3" imgW="609480" imgH="253800" progId="Equation.DSMT4">
                  <p:embed/>
                </p:oleObj>
              </mc:Choice>
              <mc:Fallback>
                <p:oleObj name="Equation" r:id="rId3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209800"/>
                        <a:ext cx="164592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51940"/>
              </p:ext>
            </p:extLst>
          </p:nvPr>
        </p:nvGraphicFramePr>
        <p:xfrm>
          <a:off x="5105400" y="2133600"/>
          <a:ext cx="182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5400" y="2133600"/>
                        <a:ext cx="18288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099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7</a:t>
            </a:r>
            <a:r>
              <a:rPr lang="en-US" dirty="0" smtClean="0"/>
              <a:t>.) 				8.)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549751"/>
              </p:ext>
            </p:extLst>
          </p:nvPr>
        </p:nvGraphicFramePr>
        <p:xfrm>
          <a:off x="1938338" y="2209800"/>
          <a:ext cx="1577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38338" y="2209800"/>
                        <a:ext cx="157797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70208"/>
              </p:ext>
            </p:extLst>
          </p:nvPr>
        </p:nvGraphicFramePr>
        <p:xfrm>
          <a:off x="5334000" y="2230395"/>
          <a:ext cx="164592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2230395"/>
                        <a:ext cx="164592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87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9.) 				10.)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662333"/>
              </p:ext>
            </p:extLst>
          </p:nvPr>
        </p:nvGraphicFramePr>
        <p:xfrm>
          <a:off x="1836738" y="2209800"/>
          <a:ext cx="1782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3" imgW="660240" imgH="253800" progId="Equation.DSMT4">
                  <p:embed/>
                </p:oleObj>
              </mc:Choice>
              <mc:Fallback>
                <p:oleObj name="Equation" r:id="rId3" imgW="660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6738" y="2209800"/>
                        <a:ext cx="178276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98257"/>
              </p:ext>
            </p:extLst>
          </p:nvPr>
        </p:nvGraphicFramePr>
        <p:xfrm>
          <a:off x="5314950" y="2235200"/>
          <a:ext cx="19891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5" imgW="736560" imgH="253800" progId="Equation.DSMT4">
                  <p:embed/>
                </p:oleObj>
              </mc:Choice>
              <mc:Fallback>
                <p:oleObj name="Equation" r:id="rId5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4950" y="2235200"/>
                        <a:ext cx="198913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750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11.)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181979"/>
              </p:ext>
            </p:extLst>
          </p:nvPr>
        </p:nvGraphicFramePr>
        <p:xfrm>
          <a:off x="1828800" y="2191259"/>
          <a:ext cx="2366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3" imgW="876240" imgH="253800" progId="Equation.DSMT4">
                  <p:embed/>
                </p:oleObj>
              </mc:Choice>
              <mc:Fallback>
                <p:oleObj name="Equation" r:id="rId3" imgW="876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191259"/>
                        <a:ext cx="236696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3712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400</TotalTime>
  <Words>78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2</vt:lpstr>
      <vt:lpstr>Austin</vt:lpstr>
      <vt:lpstr>Equation</vt:lpstr>
      <vt:lpstr>MathType 6.0 Equation</vt:lpstr>
      <vt:lpstr>Chapter 6 Section 4</vt:lpstr>
      <vt:lpstr>Absolute Value Review</vt:lpstr>
      <vt:lpstr>Solving Absolute Value Equations</vt:lpstr>
      <vt:lpstr>Examples:</vt:lpstr>
      <vt:lpstr>Examples:</vt:lpstr>
      <vt:lpstr>Examples</vt:lpstr>
      <vt:lpstr>Examples</vt:lpstr>
      <vt:lpstr>Examples</vt:lpstr>
      <vt:lpstr>Examples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27th 2008   Objectives:   graph linear inequalities in one variable  Solve one step linear inequalities</dc:title>
  <dc:creator>JLAKE</dc:creator>
  <cp:lastModifiedBy>LAKE, JEFF</cp:lastModifiedBy>
  <cp:revision>38</cp:revision>
  <dcterms:created xsi:type="dcterms:W3CDTF">2008-10-24T17:20:38Z</dcterms:created>
  <dcterms:modified xsi:type="dcterms:W3CDTF">2015-09-22T17:45:35Z</dcterms:modified>
</cp:coreProperties>
</file>